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4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59D1-BD6E-4EB8-985F-0E599CB1E72C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7BD4-C3F4-4BFC-9188-A45A4FBB0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58000" y="1371600"/>
            <a:ext cx="160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cat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j029017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81400"/>
            <a:ext cx="274525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cut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 descr="http://ts1.mm.bing.net/th?&amp;id=HN.608040096785958683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0"/>
            <a:ext cx="2222499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fan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run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2290" name="Picture 2" descr="j040599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218524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j007871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581400"/>
            <a:ext cx="2057400" cy="2596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can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man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3314" name="Picture 2" descr="j032536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1828800" cy="249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j04316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7338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v</a:t>
            </a: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an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map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4338" name="Picture 2" descr="j033784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292608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j041498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657600"/>
            <a:ext cx="2895600" cy="207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ham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n</a:t>
            </a: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ap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5362" name="Picture 2" descr="j03579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0"/>
            <a:ext cx="3228252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j029048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199"/>
            <a:ext cx="2667000" cy="272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j</a:t>
            </a: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am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net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6386" name="Picture 2" descr="j028718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2438400" cy="251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j033035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657600"/>
            <a:ext cx="2743200" cy="24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vet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j</a:t>
            </a: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et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7410" name="Picture 2" descr="j009034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j036737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51399">
            <a:off x="739030" y="4109400"/>
            <a:ext cx="3698958" cy="130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hen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ten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8434" name="Picture 2" descr="an03888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2873131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j034009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6576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mad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sad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9459" name="Picture 3" descr="j042575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4078"/>
            <a:ext cx="2438400" cy="202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j042448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657600"/>
            <a:ext cx="2362200" cy="248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3124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bed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red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0483" name="Picture 3" descr="wb01625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http://ts1.mm.bing.net/th?&amp;id=HN.608043562830201975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2286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leg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pig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1506" name="Picture 2" descr="j034793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2209800" cy="209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j042412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0"/>
            <a:ext cx="2971800" cy="205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box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dad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j029093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222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j035874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657600"/>
            <a:ext cx="1676400" cy="243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wig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win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2530" name="Picture 2" descr="j010184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242539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j042581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657600"/>
            <a:ext cx="2590800" cy="218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log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hot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3554" name="Picture 2" descr="j019326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84058"/>
            <a:ext cx="2438400" cy="154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j042448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681947"/>
            <a:ext cx="2590800" cy="237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mop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top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4578" name="Picture 2" descr="j02376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2211160" cy="247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j023214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733800"/>
            <a:ext cx="2209800" cy="244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cup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sun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5602" name="Picture 2" descr="j023378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2341469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 descr="j023351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657599"/>
            <a:ext cx="2438400" cy="246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cop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bug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6626" name="Picture 2" descr="j01986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1905000" cy="246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j03970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34546"/>
            <a:ext cx="2438400" cy="249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web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r</a:t>
            </a: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ug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7650" name="Picture 2" descr="dd00072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2286000" cy="236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j03505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91000"/>
            <a:ext cx="2971800" cy="170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tag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pin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8674" name="Picture 2" descr="j039622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211724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j029096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733800"/>
            <a:ext cx="2286000" cy="2483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7526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kid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big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9698" name="Picture 2" descr="j041070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399"/>
            <a:ext cx="2133600" cy="249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 descr="j021528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038600"/>
            <a:ext cx="2707881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/>
          <a:lstStyle/>
          <a:p>
            <a:r>
              <a:rPr lang="en-US" dirty="0" smtClean="0"/>
              <a:t>Clipart used from Microsoft Office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Thank you for downloading my first product! I hope that it helps your students as it has helped mine.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 </a:t>
            </a:r>
          </a:p>
          <a:p>
            <a:pPr algn="ctr"/>
            <a:endParaRPr lang="en-US" dirty="0" smtClean="0"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US" dirty="0" smtClean="0">
                <a:latin typeface="Comic Sans MS" pitchFamily="66" charset="0"/>
                <a:sym typeface="Wingdings" pitchFamily="2" charset="2"/>
              </a:rPr>
              <a:t>-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Keshia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Mayrhofer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br>
              <a:rPr lang="en-US" dirty="0" smtClean="0">
                <a:latin typeface="Comic Sans MS" pitchFamily="66" charset="0"/>
                <a:sym typeface="Wingdings" pitchFamily="2" charset="2"/>
              </a:rPr>
            </a:br>
            <a:r>
              <a:rPr lang="en-US" dirty="0" smtClean="0">
                <a:latin typeface="Comic Sans MS" pitchFamily="66" charset="0"/>
                <a:sym typeface="Wingdings" pitchFamily="2" charset="2"/>
              </a:rPr>
              <a:t>jugglinggiraffe.blogspot.com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mom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nut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j03587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1447800" cy="242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j021552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733800"/>
            <a:ext cx="282677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bus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gum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j018765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256955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j015393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581400"/>
            <a:ext cx="990600" cy="233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hug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fox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j032461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2133600" cy="257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j035616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918052"/>
            <a:ext cx="2895600" cy="168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ug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bat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j029005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2209800" cy="2406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j035421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81400"/>
            <a:ext cx="251779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rat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hat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9218" name="Picture 2" descr="j037999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2971800" cy="25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sy00014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"/>
            <a:ext cx="231951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bag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rag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0242" name="Picture 2" descr="j039630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399"/>
            <a:ext cx="2286000" cy="24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bd05149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81400"/>
            <a:ext cx="2819400" cy="190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305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1600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13716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pan</a:t>
            </a:r>
            <a:endParaRPr lang="en-US" sz="7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648200"/>
            <a:ext cx="685800" cy="76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899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pot</a:t>
            </a:r>
            <a:endParaRPr lang="en-US" sz="72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1266" name="Picture 2" descr="j037112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399"/>
            <a:ext cx="2590800" cy="209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j029077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657600"/>
            <a:ext cx="2667000" cy="25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84</Words>
  <Application>Microsoft Office PowerPoint</Application>
  <PresentationFormat>On-screen Show (4:3)</PresentationFormat>
  <Paragraphs>58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Clipart used from Microsoft Office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Harvey</dc:creator>
  <cp:lastModifiedBy>Robert Harvey</cp:lastModifiedBy>
  <cp:revision>8</cp:revision>
  <dcterms:created xsi:type="dcterms:W3CDTF">2015-01-21T20:43:26Z</dcterms:created>
  <dcterms:modified xsi:type="dcterms:W3CDTF">2015-01-24T04:24:48Z</dcterms:modified>
</cp:coreProperties>
</file>